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83" r:id="rId2"/>
    <p:sldId id="284" r:id="rId3"/>
  </p:sldIdLst>
  <p:sldSz cx="10287000" cy="12858750"/>
  <p:notesSz cx="6858000" cy="9144000"/>
  <p:embeddedFontLst>
    <p:embeddedFont>
      <p:font typeface="Calibri Light" panose="020F0302020204030204" pitchFamily="34" charset="0"/>
      <p:regular r:id="rId4"/>
      <p: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82F"/>
    <a:srgbClr val="73257D"/>
    <a:srgbClr val="D105A5"/>
    <a:srgbClr val="725B4A"/>
    <a:srgbClr val="9B7B64"/>
    <a:srgbClr val="441D61"/>
    <a:srgbClr val="3F78AB"/>
    <a:srgbClr val="004FAC"/>
    <a:srgbClr val="FFFFFF"/>
    <a:srgbClr val="3C4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22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98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63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07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17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56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44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6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78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53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53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75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BE133-1D00-4449-8FA1-382B68BA7CBC}" type="datetimeFigureOut">
              <a:rPr lang="pt-BR" smtClean="0"/>
              <a:t>29/10/2025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73E24-753D-466A-8365-36D15753C1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81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BB1D03E-EB35-CFA4-0D33-7B2E2846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A3C25E68-FAD0-C371-0C4D-0F51C8F12191}"/>
              </a:ext>
            </a:extLst>
          </p:cNvPr>
          <p:cNvSpPr txBox="1"/>
          <p:nvPr/>
        </p:nvSpPr>
        <p:spPr>
          <a:xfrm>
            <a:off x="1552699" y="6663462"/>
            <a:ext cx="73463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Atenção</a:t>
            </a:r>
          </a:p>
          <a:p>
            <a:pPr algn="ctr"/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Hoje, quarta-feira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, dia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29 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de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outubro, 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os atendimentos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na sede do 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CRESS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Rio foram 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suspensos </a:t>
            </a:r>
            <a:r>
              <a:rPr lang="pt-BR" sz="3200" dirty="0">
                <a:solidFill>
                  <a:srgbClr val="FF0000"/>
                </a:solidFill>
                <a:latin typeface="AmsiProCond-Light" panose="020B0A06020201010104" pitchFamily="34" charset="0"/>
              </a:rPr>
              <a:t>a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partir das </a:t>
            </a:r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16h.</a:t>
            </a:r>
          </a:p>
          <a:p>
            <a:pPr algn="ctr"/>
            <a:r>
              <a:rPr lang="pt-BR" sz="3200" dirty="0" smtClean="0">
                <a:solidFill>
                  <a:srgbClr val="FF0000"/>
                </a:solidFill>
                <a:latin typeface="AmsiProCond-Light" panose="020B0A06020201010104" pitchFamily="34" charset="0"/>
              </a:rPr>
              <a:t>A intenção é de que todos possam voltar pra casa </a:t>
            </a:r>
            <a:r>
              <a:rPr lang="pt-BR" sz="3200" smtClean="0">
                <a:solidFill>
                  <a:srgbClr val="FF0000"/>
                </a:solidFill>
                <a:latin typeface="AmsiProCond-Light" panose="020B0A06020201010104" pitchFamily="34" charset="0"/>
              </a:rPr>
              <a:t>em segurança.</a:t>
            </a:r>
            <a:endParaRPr lang="pt-BR" sz="3200" dirty="0">
              <a:solidFill>
                <a:srgbClr val="FF0000"/>
              </a:solidFill>
              <a:latin typeface="AmsiProCond-Light" panose="020B0A060202010101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D6273F5A-8950-C969-5FE1-725B533239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47" y="12008282"/>
            <a:ext cx="3413908" cy="49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97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BB1D03E-EB35-CFA4-0D33-7B2E2846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BDD29022-F0FA-049B-27DE-916F24D16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47" y="12008282"/>
            <a:ext cx="3413908" cy="49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1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727</TotalTime>
  <Words>37</Words>
  <Application>Microsoft Office PowerPoint</Application>
  <PresentationFormat>Personalizar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Calibri Light</vt:lpstr>
      <vt:lpstr>Calibri</vt:lpstr>
      <vt:lpstr>AmsiProCond-Light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Norato</dc:creator>
  <cp:lastModifiedBy>Usuario</cp:lastModifiedBy>
  <cp:revision>59</cp:revision>
  <dcterms:created xsi:type="dcterms:W3CDTF">2024-07-16T11:21:06Z</dcterms:created>
  <dcterms:modified xsi:type="dcterms:W3CDTF">2025-10-29T19:11:00Z</dcterms:modified>
</cp:coreProperties>
</file>